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7" r:id="rId1"/>
  </p:sldMasterIdLst>
  <p:sldIdLst>
    <p:sldId id="256" r:id="rId2"/>
  </p:sldIdLst>
  <p:sldSz cx="7559675" cy="12239625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2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15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0453" y="5507233"/>
            <a:ext cx="6812395" cy="5898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493" y="1767946"/>
            <a:ext cx="6605416" cy="2685729"/>
          </a:xfrm>
          <a:effectLst/>
        </p:spPr>
        <p:txBody>
          <a:bodyPr anchor="b">
            <a:normAutofit/>
          </a:bodyPr>
          <a:lstStyle>
            <a:lvl1pPr>
              <a:defRPr sz="2976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493" y="4453675"/>
            <a:ext cx="6605416" cy="1053559"/>
          </a:xfrm>
        </p:spPr>
        <p:txBody>
          <a:bodyPr anchor="t">
            <a:normAutofit/>
          </a:bodyPr>
          <a:lstStyle>
            <a:lvl1pPr marL="0" indent="0" algn="l">
              <a:buNone/>
              <a:defRPr sz="1323" cap="all">
                <a:solidFill>
                  <a:schemeClr val="accent2"/>
                </a:solidFill>
              </a:defRPr>
            </a:lvl1pPr>
            <a:lvl2pPr marL="37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3DD742-D3D8-4EED-B054-C505270B5D2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020E31-BF73-4829-8491-342DD6F71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95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70454" y="1070343"/>
            <a:ext cx="6811237" cy="22466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742-D3D8-4EED-B054-C505270B5D2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E31-BF73-4829-8491-342DD6F71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65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480765" y="1070343"/>
            <a:ext cx="1700926" cy="10381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0765" y="1205982"/>
            <a:ext cx="1242686" cy="92503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493" y="1205982"/>
            <a:ext cx="4896104" cy="925034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76546" y="10630049"/>
            <a:ext cx="783475" cy="65164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3DD742-D3D8-4EED-B054-C505270B5D2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493" y="10622328"/>
            <a:ext cx="4896104" cy="651647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020E31-BF73-4829-8491-342DD6F71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7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70454" y="1070343"/>
            <a:ext cx="6811237" cy="22466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93" y="3976367"/>
            <a:ext cx="6605416" cy="6479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742-D3D8-4EED-B054-C505270B5D2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E31-BF73-4829-8491-342DD6F71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01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74219" y="9176994"/>
            <a:ext cx="6811237" cy="22466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93" y="5419439"/>
            <a:ext cx="6605416" cy="2685729"/>
          </a:xfrm>
        </p:spPr>
        <p:txBody>
          <a:bodyPr anchor="b">
            <a:normAutofit/>
          </a:bodyPr>
          <a:lstStyle>
            <a:lvl1pPr algn="l">
              <a:defRPr sz="2976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93" y="8105168"/>
            <a:ext cx="6605416" cy="1071826"/>
          </a:xfrm>
        </p:spPr>
        <p:txBody>
          <a:bodyPr anchor="t">
            <a:normAutofit/>
          </a:bodyPr>
          <a:lstStyle>
            <a:lvl1pPr marL="0" indent="0" algn="l">
              <a:buNone/>
              <a:defRPr sz="1488" cap="all">
                <a:solidFill>
                  <a:schemeClr val="accent2"/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3DD742-D3D8-4EED-B054-C505270B5D2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020E31-BF73-4829-8491-342DD6F71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5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70454" y="1070343"/>
            <a:ext cx="6811237" cy="22466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493" y="3976365"/>
            <a:ext cx="3223880" cy="648398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5304" y="3976367"/>
            <a:ext cx="3230605" cy="648398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742-D3D8-4EED-B054-C505270B5D2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E31-BF73-4829-8491-342DD6F71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25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370454" y="1070343"/>
            <a:ext cx="6811237" cy="22466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496" y="3976366"/>
            <a:ext cx="2970876" cy="1028468"/>
          </a:xfrm>
        </p:spPr>
        <p:txBody>
          <a:bodyPr anchor="b">
            <a:noAutofit/>
          </a:bodyPr>
          <a:lstStyle>
            <a:lvl1pPr marL="0" indent="0">
              <a:buNone/>
              <a:defRPr sz="1819" b="0">
                <a:solidFill>
                  <a:schemeClr val="accent2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93" y="5222189"/>
            <a:ext cx="3223880" cy="523815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08307" y="3976366"/>
            <a:ext cx="2977602" cy="1028468"/>
          </a:xfrm>
        </p:spPr>
        <p:txBody>
          <a:bodyPr anchor="b">
            <a:noAutofit/>
          </a:bodyPr>
          <a:lstStyle>
            <a:lvl1pPr marL="0" indent="0">
              <a:buNone/>
              <a:defRPr sz="1819" b="0">
                <a:solidFill>
                  <a:schemeClr val="accent2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5304" y="5222189"/>
            <a:ext cx="3230605" cy="523815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742-D3D8-4EED-B054-C505270B5D2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E31-BF73-4829-8491-342DD6F71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8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370454" y="1070343"/>
            <a:ext cx="6811237" cy="22466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742-D3D8-4EED-B054-C505270B5D2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E31-BF73-4829-8491-342DD6F71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46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742-D3D8-4EED-B054-C505270B5D2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E31-BF73-4829-8491-342DD6F71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6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74219" y="9176993"/>
            <a:ext cx="6811237" cy="22749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25" y="9391737"/>
            <a:ext cx="2923856" cy="1230591"/>
          </a:xfrm>
        </p:spPr>
        <p:txBody>
          <a:bodyPr anchor="ctr"/>
          <a:lstStyle>
            <a:lvl1pPr algn="l">
              <a:defRPr sz="1653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54" y="1072975"/>
            <a:ext cx="6812636" cy="7504400"/>
          </a:xfrm>
        </p:spPr>
        <p:txBody>
          <a:bodyPr anchor="ctr">
            <a:normAutofit/>
          </a:bodyPr>
          <a:lstStyle>
            <a:lvl1pPr>
              <a:defRPr sz="1653">
                <a:solidFill>
                  <a:schemeClr val="tx2"/>
                </a:solidFill>
              </a:defRPr>
            </a:lvl1pPr>
            <a:lvl2pPr>
              <a:defRPr sz="1488">
                <a:solidFill>
                  <a:schemeClr val="tx2"/>
                </a:solidFill>
              </a:defRPr>
            </a:lvl2pPr>
            <a:lvl3pPr>
              <a:defRPr sz="1323">
                <a:solidFill>
                  <a:schemeClr val="tx2"/>
                </a:solidFill>
              </a:defRPr>
            </a:lvl3pPr>
            <a:lvl4pPr>
              <a:defRPr sz="1157">
                <a:solidFill>
                  <a:schemeClr val="tx2"/>
                </a:solidFill>
              </a:defRPr>
            </a:lvl4pPr>
            <a:lvl5pPr>
              <a:defRPr sz="1157">
                <a:solidFill>
                  <a:schemeClr val="tx2"/>
                </a:solidFill>
              </a:defRPr>
            </a:lvl5pPr>
            <a:lvl6pPr>
              <a:defRPr sz="1157">
                <a:solidFill>
                  <a:schemeClr val="tx2"/>
                </a:solidFill>
              </a:defRPr>
            </a:lvl6pPr>
            <a:lvl7pPr>
              <a:defRPr sz="1157">
                <a:solidFill>
                  <a:schemeClr val="tx2"/>
                </a:solidFill>
              </a:defRPr>
            </a:lvl7pPr>
            <a:lvl8pPr>
              <a:defRPr sz="1157">
                <a:solidFill>
                  <a:schemeClr val="tx2"/>
                </a:solidFill>
              </a:defRPr>
            </a:lvl8pPr>
            <a:lvl9pPr>
              <a:defRPr sz="1157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9609" y="9391736"/>
            <a:ext cx="3526300" cy="1230593"/>
          </a:xfrm>
        </p:spPr>
        <p:txBody>
          <a:bodyPr anchor="ctr">
            <a:normAutofit/>
          </a:bodyPr>
          <a:lstStyle>
            <a:lvl1pPr marL="0" indent="0" algn="r">
              <a:buNone/>
              <a:defRPr sz="909">
                <a:solidFill>
                  <a:schemeClr val="bg1"/>
                </a:solidFill>
              </a:defRPr>
            </a:lvl1pPr>
            <a:lvl2pPr marL="377967" indent="0">
              <a:buNone/>
              <a:defRPr sz="909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3DD742-D3D8-4EED-B054-C505270B5D2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020E31-BF73-4829-8491-342DD6F71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38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93" y="8376396"/>
            <a:ext cx="6605416" cy="1011470"/>
          </a:xfrm>
        </p:spPr>
        <p:txBody>
          <a:bodyPr anchor="b">
            <a:normAutofit/>
          </a:bodyPr>
          <a:lstStyle>
            <a:lvl1pPr algn="l">
              <a:defRPr sz="1984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0455" y="1070342"/>
            <a:ext cx="6811236" cy="6348707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493" y="9387865"/>
            <a:ext cx="6605416" cy="1068461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742-D3D8-4EED-B054-C505270B5D2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0E31-BF73-4829-8491-342DD6F71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1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493" y="1226951"/>
            <a:ext cx="6605416" cy="193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93" y="3976366"/>
            <a:ext cx="6605416" cy="647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96096" y="10630049"/>
            <a:ext cx="1763924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accent2"/>
                </a:solidFill>
              </a:defRPr>
            </a:lvl1pPr>
          </a:lstStyle>
          <a:p>
            <a:fld id="{163DD742-D3D8-4EED-B054-C505270B5D27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493" y="10622328"/>
            <a:ext cx="4026689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 cap="all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8935" y="10630049"/>
            <a:ext cx="636974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accent2"/>
                </a:solidFill>
              </a:defRPr>
            </a:lvl1pPr>
          </a:lstStyle>
          <a:p>
            <a:fld id="{1E020E31-BF73-4829-8491-342DD6F71A1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70453" y="787643"/>
            <a:ext cx="2248647" cy="192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940576" y="787643"/>
            <a:ext cx="2241116" cy="1927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2659280" y="787643"/>
            <a:ext cx="2241116" cy="192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58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</p:sldLayoutIdLst>
  <p:txStyles>
    <p:titleStyle>
      <a:lvl1pPr algn="l" defTabSz="377967" rtl="0" eaLnBrk="1" latinLnBrk="0" hangingPunct="1">
        <a:spcBef>
          <a:spcPct val="0"/>
        </a:spcBef>
        <a:buNone/>
        <a:defRPr sz="2315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970" indent="-252970" algn="l" defTabSz="377967" rtl="0" eaLnBrk="1" latinLnBrk="0" hangingPunct="1">
        <a:spcBef>
          <a:spcPct val="20000"/>
        </a:spcBef>
        <a:spcAft>
          <a:spcPts val="49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88" kern="1200">
          <a:solidFill>
            <a:schemeClr val="tx2"/>
          </a:solidFill>
          <a:latin typeface="+mn-lt"/>
          <a:ea typeface="+mn-ea"/>
          <a:cs typeface="+mn-cs"/>
        </a:defRPr>
      </a:lvl1pPr>
      <a:lvl2pPr marL="520821" indent="-252970" algn="l" defTabSz="377967" rtl="0" eaLnBrk="1" latinLnBrk="0" hangingPunct="1">
        <a:spcBef>
          <a:spcPct val="20000"/>
        </a:spcBef>
        <a:spcAft>
          <a:spcPts val="49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23" kern="1200">
          <a:solidFill>
            <a:schemeClr val="tx2"/>
          </a:solidFill>
          <a:latin typeface="+mn-lt"/>
          <a:ea typeface="+mn-ea"/>
          <a:cs typeface="+mn-cs"/>
        </a:defRPr>
      </a:lvl2pPr>
      <a:lvl3pPr marL="744030" indent="-223209" algn="l" defTabSz="377967" rtl="0" eaLnBrk="1" latinLnBrk="0" hangingPunct="1">
        <a:spcBef>
          <a:spcPct val="20000"/>
        </a:spcBef>
        <a:spcAft>
          <a:spcPts val="49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57" kern="1200">
          <a:solidFill>
            <a:schemeClr val="tx2"/>
          </a:solidFill>
          <a:latin typeface="+mn-lt"/>
          <a:ea typeface="+mn-ea"/>
          <a:cs typeface="+mn-cs"/>
        </a:defRPr>
      </a:lvl3pPr>
      <a:lvl4pPr marL="1026761" indent="-193448" algn="l" defTabSz="377967" rtl="0" eaLnBrk="1" latinLnBrk="0" hangingPunct="1">
        <a:spcBef>
          <a:spcPct val="20000"/>
        </a:spcBef>
        <a:spcAft>
          <a:spcPts val="49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92" kern="1200">
          <a:solidFill>
            <a:schemeClr val="tx2"/>
          </a:solidFill>
          <a:latin typeface="+mn-lt"/>
          <a:ea typeface="+mn-ea"/>
          <a:cs typeface="+mn-cs"/>
        </a:defRPr>
      </a:lvl4pPr>
      <a:lvl5pPr marL="1324373" indent="-193448" algn="l" defTabSz="377967" rtl="0" eaLnBrk="1" latinLnBrk="0" hangingPunct="1">
        <a:spcBef>
          <a:spcPct val="20000"/>
        </a:spcBef>
        <a:spcAft>
          <a:spcPts val="49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92" kern="1200">
          <a:solidFill>
            <a:schemeClr val="tx2"/>
          </a:solidFill>
          <a:latin typeface="+mn-lt"/>
          <a:ea typeface="+mn-ea"/>
          <a:cs typeface="+mn-cs"/>
        </a:defRPr>
      </a:lvl5pPr>
      <a:lvl6pPr marL="1570730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92" kern="1200">
          <a:solidFill>
            <a:schemeClr val="tx2"/>
          </a:solidFill>
          <a:latin typeface="+mn-lt"/>
          <a:ea typeface="+mn-ea"/>
          <a:cs typeface="+mn-cs"/>
        </a:defRPr>
      </a:lvl6pPr>
      <a:lvl7pPr marL="1818740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92" kern="1200">
          <a:solidFill>
            <a:schemeClr val="tx2"/>
          </a:solidFill>
          <a:latin typeface="+mn-lt"/>
          <a:ea typeface="+mn-ea"/>
          <a:cs typeface="+mn-cs"/>
        </a:defRPr>
      </a:lvl7pPr>
      <a:lvl8pPr marL="2066750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92" kern="1200">
          <a:solidFill>
            <a:schemeClr val="tx2"/>
          </a:solidFill>
          <a:latin typeface="+mn-lt"/>
          <a:ea typeface="+mn-ea"/>
          <a:cs typeface="+mn-cs"/>
        </a:defRPr>
      </a:lvl8pPr>
      <a:lvl9pPr marL="2314760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92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35125" y="9693633"/>
            <a:ext cx="5354638" cy="1000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94777"/>
              </p:ext>
            </p:extLst>
          </p:nvPr>
        </p:nvGraphicFramePr>
        <p:xfrm>
          <a:off x="671116" y="5459592"/>
          <a:ext cx="6318647" cy="3923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5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56">
                <a:tc>
                  <a:txBody>
                    <a:bodyPr/>
                    <a:lstStyle/>
                    <a:p>
                      <a:pPr algn="dist" latinLnBrk="1">
                        <a:lnSpc>
                          <a:spcPct val="150000"/>
                        </a:lnSpc>
                      </a:pPr>
                      <a:r>
                        <a:rPr lang="ko-KR" altLang="ko-KR" sz="1600" b="1" dirty="0">
                          <a:effectLst/>
                          <a:latin typeface="Haan YGodic 240" panose="02020603020101020101" pitchFamily="18" charset="-127"/>
                          <a:ea typeface="Haan YGodic 240" panose="02020603020101020101" pitchFamily="18" charset="-127"/>
                        </a:rPr>
                        <a:t>기간</a:t>
                      </a:r>
                      <a:endParaRPr lang="ko-KR" altLang="en-US" sz="1400" b="1" dirty="0">
                        <a:latin typeface="Haan YGodic 240" panose="02020603020101020101" pitchFamily="18" charset="-127"/>
                        <a:ea typeface="Haan YGodic 240" panose="02020603020101020101" pitchFamily="18" charset="-127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200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2019</a:t>
                      </a:r>
                      <a:r>
                        <a:rPr lang="ko-KR" altLang="en-US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년 </a:t>
                      </a: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8</a:t>
                      </a:r>
                      <a:r>
                        <a:rPr lang="ko-KR" altLang="en-US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월 </a:t>
                      </a: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18</a:t>
                      </a:r>
                      <a:r>
                        <a:rPr lang="ko-KR" altLang="en-US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일</a:t>
                      </a: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~12</a:t>
                      </a:r>
                      <a:r>
                        <a:rPr lang="ko-KR" altLang="en-US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월 </a:t>
                      </a: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8</a:t>
                      </a:r>
                      <a:r>
                        <a:rPr lang="ko-KR" altLang="en-US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일</a:t>
                      </a: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 (15</a:t>
                      </a:r>
                      <a:r>
                        <a:rPr lang="ko-KR" altLang="en-US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주 수업</a:t>
                      </a: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)</a:t>
                      </a:r>
                    </a:p>
                    <a:p>
                      <a:pPr marL="72000" marR="0" lvl="1" indent="-17145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9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9</a:t>
                      </a:r>
                      <a:r>
                        <a:rPr lang="ko-KR" altLang="en-US" sz="9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월 </a:t>
                      </a:r>
                      <a:r>
                        <a:rPr lang="en-US" altLang="ko-KR" sz="9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1</a:t>
                      </a:r>
                      <a:r>
                        <a:rPr lang="ko-KR" altLang="en-US" sz="9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일</a:t>
                      </a:r>
                      <a:r>
                        <a:rPr lang="en-US" altLang="ko-KR" sz="9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, 11</a:t>
                      </a:r>
                      <a:r>
                        <a:rPr lang="ko-KR" altLang="en-US" sz="9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월 </a:t>
                      </a:r>
                      <a:r>
                        <a:rPr lang="en-US" altLang="ko-KR" sz="9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24</a:t>
                      </a:r>
                      <a:r>
                        <a:rPr lang="ko-KR" altLang="en-US" sz="9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일 휴강</a:t>
                      </a:r>
                      <a:endParaRPr lang="en-US" altLang="ko-KR" sz="900" dirty="0">
                        <a:effectLst/>
                        <a:latin typeface="HCR Dotum" panose="020B0604000101010101" pitchFamily="34" charset="-128"/>
                        <a:ea typeface="HCR Dotum" panose="020B0604000101010101" pitchFamily="34" charset="-128"/>
                        <a:cs typeface="HCR Dotum" panose="020B0604000101010101" pitchFamily="34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86">
                <a:tc>
                  <a:txBody>
                    <a:bodyPr/>
                    <a:lstStyle/>
                    <a:p>
                      <a:pPr algn="dist" latinLnBrk="1">
                        <a:lnSpc>
                          <a:spcPct val="150000"/>
                        </a:lnSpc>
                      </a:pPr>
                      <a:r>
                        <a:rPr lang="ko-KR" altLang="ko-KR" sz="1600" b="1" dirty="0">
                          <a:effectLst/>
                          <a:latin typeface="Haan YGodic 240" panose="02020603020101020101" pitchFamily="18" charset="-127"/>
                          <a:ea typeface="Haan YGodic 240" panose="02020603020101020101" pitchFamily="18" charset="-127"/>
                        </a:rPr>
                        <a:t>시간</a:t>
                      </a:r>
                      <a:endParaRPr lang="ko-KR" altLang="en-US" sz="1400" b="1" dirty="0">
                        <a:latin typeface="Haan YGodic 240" panose="02020603020101020101" pitchFamily="18" charset="-127"/>
                        <a:ea typeface="Haan YGodic 240" panose="02020603020101020101" pitchFamily="18" charset="-127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2000" lvl="0" latinLnBrk="1">
                        <a:lnSpc>
                          <a:spcPct val="150000"/>
                        </a:lnSpc>
                      </a:pPr>
                      <a:r>
                        <a:rPr lang="ko-KR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매주 일요일</a:t>
                      </a: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 </a:t>
                      </a:r>
                      <a:r>
                        <a:rPr lang="ko-KR" altLang="en-US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오후 </a:t>
                      </a: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1:30 ~ 4:30</a:t>
                      </a:r>
                      <a:endParaRPr lang="ko-KR" altLang="en-US" sz="1400" b="0" dirty="0">
                        <a:latin typeface="HCR Dotum" panose="020B0604000101010101" pitchFamily="34" charset="-128"/>
                        <a:ea typeface="HCR Dotum" panose="020B0604000101010101" pitchFamily="34" charset="-128"/>
                        <a:cs typeface="HCR Dotum" panose="020B0604000101010101" pitchFamily="34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313">
                <a:tc>
                  <a:txBody>
                    <a:bodyPr/>
                    <a:lstStyle/>
                    <a:p>
                      <a:pPr algn="dist" latinLnBrk="1">
                        <a:lnSpc>
                          <a:spcPct val="150000"/>
                        </a:lnSpc>
                      </a:pPr>
                      <a:r>
                        <a:rPr lang="ko-KR" altLang="ko-KR" sz="1600" b="1" dirty="0">
                          <a:effectLst/>
                          <a:latin typeface="Haan YGodic 240" panose="02020603020101020101" pitchFamily="18" charset="-127"/>
                          <a:ea typeface="Haan YGodic 240" panose="02020603020101020101" pitchFamily="18" charset="-127"/>
                        </a:rPr>
                        <a:t>장소</a:t>
                      </a:r>
                      <a:endParaRPr lang="ko-KR" altLang="en-US" sz="1400" b="1" dirty="0">
                        <a:latin typeface="Haan YGodic 240" panose="02020603020101020101" pitchFamily="18" charset="-127"/>
                        <a:ea typeface="Haan YGodic 240" panose="02020603020101020101" pitchFamily="18" charset="-127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2000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600" dirty="0" err="1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탈라하시한인침례교회</a:t>
                      </a:r>
                      <a:r>
                        <a:rPr lang="ko-KR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 교육관</a:t>
                      </a:r>
                      <a:endParaRPr lang="en-US" altLang="ko-KR" sz="1600" dirty="0">
                        <a:latin typeface="HCR Dotum" panose="020B0604000101010101" pitchFamily="34" charset="-128"/>
                        <a:ea typeface="HCR Dotum" panose="020B0604000101010101" pitchFamily="34" charset="-128"/>
                        <a:cs typeface="HCR Dotum" panose="020B0604000101010101" pitchFamily="34" charset="-128"/>
                      </a:endParaRPr>
                    </a:p>
                    <a:p>
                      <a:pPr marL="72000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4225 Crawfordville Rd. Tallahassee, FL, 32305</a:t>
                      </a:r>
                      <a:endParaRPr lang="ko-KR" altLang="en-US" sz="1400" b="0" dirty="0">
                        <a:latin typeface="HCR Dotum" panose="020B0604000101010101" pitchFamily="34" charset="-128"/>
                        <a:ea typeface="HCR Dotum" panose="020B0604000101010101" pitchFamily="34" charset="-128"/>
                        <a:cs typeface="HCR Dotum" panose="020B0604000101010101" pitchFamily="34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331">
                <a:tc>
                  <a:txBody>
                    <a:bodyPr/>
                    <a:lstStyle/>
                    <a:p>
                      <a:pPr algn="dist" latinLnBrk="1">
                        <a:lnSpc>
                          <a:spcPct val="150000"/>
                        </a:lnSpc>
                      </a:pPr>
                      <a:r>
                        <a:rPr lang="ko-KR" altLang="ko-KR" sz="1600" b="1" dirty="0">
                          <a:effectLst/>
                          <a:latin typeface="Haan YGodic 240" panose="02020603020101020101" pitchFamily="18" charset="-127"/>
                          <a:ea typeface="Haan YGodic 240" panose="02020603020101020101" pitchFamily="18" charset="-127"/>
                        </a:rPr>
                        <a:t>수업내용</a:t>
                      </a:r>
                      <a:endParaRPr lang="ko-KR" altLang="en-US" sz="1400" b="1" dirty="0">
                        <a:latin typeface="Haan YGodic 240" panose="02020603020101020101" pitchFamily="18" charset="-127"/>
                        <a:ea typeface="Haan YGodic 240" panose="02020603020101020101" pitchFamily="18" charset="-127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2000" lvl="0" latinLnBrk="1">
                        <a:lnSpc>
                          <a:spcPct val="150000"/>
                        </a:lnSpc>
                      </a:pPr>
                      <a:r>
                        <a:rPr lang="ko-KR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한글학습</a:t>
                      </a: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(</a:t>
                      </a:r>
                      <a:r>
                        <a:rPr lang="ko-KR" altLang="en-US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읽기</a:t>
                      </a: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, </a:t>
                      </a:r>
                      <a:r>
                        <a:rPr lang="ko-KR" altLang="en-US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쓰기</a:t>
                      </a: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, </a:t>
                      </a:r>
                      <a:r>
                        <a:rPr lang="ko-KR" altLang="en-US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말하기</a:t>
                      </a:r>
                      <a:r>
                        <a:rPr lang="en-US" altLang="ko-KR" sz="160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,</a:t>
                      </a:r>
                      <a:r>
                        <a:rPr lang="en-US" altLang="ko-KR" sz="16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 </a:t>
                      </a:r>
                      <a:r>
                        <a:rPr lang="ko-KR" altLang="en-US" sz="16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듣기</a:t>
                      </a:r>
                      <a:r>
                        <a:rPr lang="en-US" altLang="ko-KR" sz="16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)</a:t>
                      </a:r>
                    </a:p>
                    <a:p>
                      <a:pPr marL="72000" lvl="0" latinLnBrk="1">
                        <a:lnSpc>
                          <a:spcPct val="150000"/>
                        </a:lnSpc>
                      </a:pPr>
                      <a:r>
                        <a:rPr lang="ko-KR" altLang="en-US" sz="16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한국문화</a:t>
                      </a:r>
                      <a:r>
                        <a:rPr lang="en-US" altLang="ko-KR" sz="16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(</a:t>
                      </a:r>
                      <a:r>
                        <a:rPr lang="ko-KR" altLang="en-US" sz="16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시청각 교육 및 한국 문화 체험</a:t>
                      </a:r>
                      <a:r>
                        <a:rPr lang="en-US" altLang="ko-KR" sz="16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)</a:t>
                      </a:r>
                    </a:p>
                    <a:p>
                      <a:pPr marL="72000" lvl="0" latinLnBrk="1">
                        <a:lnSpc>
                          <a:spcPct val="150000"/>
                        </a:lnSpc>
                      </a:pPr>
                      <a:r>
                        <a:rPr lang="ko-KR" altLang="en-US" sz="16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사물놀이 및 한국 노래 배우기</a:t>
                      </a:r>
                      <a:endParaRPr lang="ko-KR" altLang="en-US" sz="1400" b="0" dirty="0">
                        <a:latin typeface="HCR Dotum" panose="020B0604000101010101" pitchFamily="34" charset="-128"/>
                        <a:ea typeface="HCR Dotum" panose="020B0604000101010101" pitchFamily="34" charset="-128"/>
                        <a:cs typeface="HCR Dotum" panose="020B0604000101010101" pitchFamily="34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313">
                <a:tc>
                  <a:txBody>
                    <a:bodyPr/>
                    <a:lstStyle/>
                    <a:p>
                      <a:pPr algn="dist" latinLnBrk="1">
                        <a:lnSpc>
                          <a:spcPct val="150000"/>
                        </a:lnSpc>
                      </a:pPr>
                      <a:r>
                        <a:rPr lang="ko-KR" altLang="ko-KR" sz="1600" b="1" dirty="0">
                          <a:effectLst/>
                          <a:latin typeface="Haan YGodic 240" panose="02020603020101020101" pitchFamily="18" charset="-127"/>
                          <a:ea typeface="Haan YGodic 240" panose="02020603020101020101" pitchFamily="18" charset="-127"/>
                        </a:rPr>
                        <a:t>수업료</a:t>
                      </a:r>
                      <a:endParaRPr lang="ko-KR" altLang="en-US" sz="1400" b="1" dirty="0">
                        <a:latin typeface="Haan YGodic 240" panose="02020603020101020101" pitchFamily="18" charset="-127"/>
                        <a:ea typeface="Haan YGodic 240" panose="02020603020101020101" pitchFamily="18" charset="-127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72000" lvl="0" latinLnBrk="1">
                        <a:lnSpc>
                          <a:spcPct val="150000"/>
                        </a:lnSpc>
                      </a:pPr>
                      <a:r>
                        <a:rPr lang="ko-KR" altLang="en-US" sz="1600" kern="12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교재포함 </a:t>
                      </a:r>
                      <a:r>
                        <a:rPr lang="en-US" altLang="ko-KR" sz="1600" kern="12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$150 (</a:t>
                      </a:r>
                      <a:r>
                        <a:rPr lang="ko-KR" altLang="ko-KR" sz="1600" kern="12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일반</a:t>
                      </a:r>
                      <a:r>
                        <a:rPr lang="en-US" altLang="ko-KR" sz="1600" kern="12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)</a:t>
                      </a:r>
                    </a:p>
                    <a:p>
                      <a:pPr marL="72000" lvl="0" latinLnBrk="1">
                        <a:lnSpc>
                          <a:spcPct val="150000"/>
                        </a:lnSpc>
                      </a:pPr>
                      <a:r>
                        <a:rPr lang="en-US" altLang="ko-KR" sz="1600" kern="12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              $140 (</a:t>
                      </a:r>
                      <a:r>
                        <a:rPr lang="ko-KR" altLang="ko-KR" sz="1600" kern="12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학생</a:t>
                      </a:r>
                      <a:r>
                        <a:rPr lang="en-US" altLang="ko-KR" sz="1600" kern="12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 </a:t>
                      </a:r>
                      <a:r>
                        <a:rPr lang="ko-KR" altLang="ko-KR" sz="1600" kern="12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자녀 및</a:t>
                      </a:r>
                      <a:r>
                        <a:rPr lang="en-US" altLang="ko-KR" sz="1600" kern="12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 </a:t>
                      </a:r>
                      <a:r>
                        <a:rPr lang="ko-KR" altLang="ko-KR" sz="1600" kern="12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두</a:t>
                      </a:r>
                      <a:r>
                        <a:rPr lang="en-US" altLang="ko-KR" sz="1600" kern="12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 </a:t>
                      </a:r>
                      <a:r>
                        <a:rPr lang="ko-KR" altLang="ko-KR" sz="1600" kern="12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자녀 이상 등록 시</a:t>
                      </a:r>
                      <a:r>
                        <a:rPr lang="en-US" altLang="ko-KR" sz="1600" kern="1200" baseline="0" dirty="0">
                          <a:effectLst/>
                          <a:latin typeface="HCR Dotum" panose="020B0604000101010101" pitchFamily="34" charset="-128"/>
                          <a:ea typeface="HCR Dotum" panose="020B0604000101010101" pitchFamily="34" charset="-128"/>
                          <a:cs typeface="HCR Dotum" panose="020B0604000101010101" pitchFamily="34" charset="-128"/>
                        </a:rPr>
                        <a:t>)</a:t>
                      </a:r>
                      <a:endParaRPr lang="ko-KR" altLang="en-US" sz="1600" b="0" kern="1200" baseline="0" dirty="0">
                        <a:solidFill>
                          <a:schemeClr val="tx1"/>
                        </a:solidFill>
                        <a:effectLst/>
                        <a:latin typeface="HCR Dotum" panose="020B0604000101010101" pitchFamily="34" charset="-128"/>
                        <a:ea typeface="HCR Dotum" panose="020B0604000101010101" pitchFamily="34" charset="-128"/>
                        <a:cs typeface="HCR Dotum" panose="020B0604000101010101" pitchFamily="34" charset="-128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66389"/>
              </p:ext>
            </p:extLst>
          </p:nvPr>
        </p:nvGraphicFramePr>
        <p:xfrm>
          <a:off x="1716682" y="9782217"/>
          <a:ext cx="5191523" cy="822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1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ko-KR" sz="1600" b="1" kern="120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+mn-cs"/>
                        </a:rPr>
                        <a:t>등록문의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i="0" dirty="0">
                          <a:effectLst/>
                          <a:latin typeface="+mn-ea"/>
                          <a:ea typeface="+mn-ea"/>
                        </a:rPr>
                        <a:t>Homepage)</a:t>
                      </a:r>
                      <a:r>
                        <a:rPr lang="en-US" altLang="ko-KR" sz="1600" b="0" i="0" dirty="0">
                          <a:effectLst/>
                          <a:latin typeface="+mn-ea"/>
                          <a:ea typeface="+mn-ea"/>
                        </a:rPr>
                        <a:t> www.etkbc.org/ftkschool</a:t>
                      </a:r>
                    </a:p>
                    <a:p>
                      <a:pPr latinLnBrk="1"/>
                      <a:r>
                        <a:rPr lang="en-US" altLang="ko-KR" sz="1200" b="0" i="0" dirty="0">
                          <a:effectLst/>
                          <a:latin typeface="+mn-ea"/>
                          <a:ea typeface="+mn-ea"/>
                        </a:rPr>
                        <a:t>Phone</a:t>
                      </a:r>
                      <a:r>
                        <a:rPr lang="en-US" altLang="ko-KR" sz="1200" b="0" i="0" baseline="0" dirty="0">
                          <a:effectLst/>
                          <a:latin typeface="+mn-ea"/>
                          <a:ea typeface="+mn-ea"/>
                        </a:rPr>
                        <a:t>) 850-766-2463</a:t>
                      </a:r>
                      <a:endParaRPr lang="en-US" altLang="ko-KR" sz="1600" b="0" i="0" dirty="0">
                        <a:effectLst/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200" b="0" i="0" dirty="0">
                          <a:latin typeface="+mn-ea"/>
                          <a:ea typeface="+mn-ea"/>
                        </a:rPr>
                        <a:t>Email) </a:t>
                      </a:r>
                      <a:r>
                        <a:rPr lang="en-US" altLang="ko-KR" sz="1400" b="0" i="0" dirty="0">
                          <a:latin typeface="+mn-ea"/>
                          <a:ea typeface="+mn-ea"/>
                        </a:rPr>
                        <a:t>tklee04@gmail.com</a:t>
                      </a:r>
                      <a:endParaRPr lang="ko-KR" altLang="en-US" sz="1600" b="0" i="0" dirty="0"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t="3568" r="-1" b="3022"/>
          <a:stretch/>
        </p:blipFill>
        <p:spPr>
          <a:xfrm>
            <a:off x="419695" y="1673287"/>
            <a:ext cx="6821487" cy="177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230" y="3711441"/>
            <a:ext cx="656921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ko-KR" sz="2800" b="1" dirty="0" err="1">
                <a:latin typeface="MHunmin" panose="02020603020101020101" pitchFamily="18" charset="-127"/>
                <a:ea typeface="MHunmin" panose="02020603020101020101" pitchFamily="18" charset="-127"/>
                <a:cs typeface="Times New Roman" panose="02020603050405020304" pitchFamily="18" charset="0"/>
              </a:rPr>
              <a:t>탈라하시</a:t>
            </a:r>
            <a:r>
              <a:rPr lang="ko-KR" altLang="en-US" sz="2800" b="1" dirty="0" err="1">
                <a:latin typeface="MHunmin" panose="02020603020101020101" pitchFamily="18" charset="-127"/>
                <a:ea typeface="MHunmin" panose="02020603020101020101" pitchFamily="18" charset="-127"/>
                <a:cs typeface="Times New Roman" panose="02020603050405020304" pitchFamily="18" charset="0"/>
              </a:rPr>
              <a:t>한글</a:t>
            </a:r>
            <a:r>
              <a:rPr lang="ko-KR" altLang="ko-KR" sz="2800" b="1" dirty="0" err="1">
                <a:latin typeface="MHunmin" panose="02020603020101020101" pitchFamily="18" charset="-127"/>
                <a:ea typeface="MHunmin" panose="02020603020101020101" pitchFamily="18" charset="-127"/>
                <a:cs typeface="Times New Roman" panose="02020603050405020304" pitchFamily="18" charset="0"/>
              </a:rPr>
              <a:t>학교</a:t>
            </a:r>
            <a:endParaRPr lang="en-US" altLang="ko-KR" sz="2800" b="1" dirty="0">
              <a:latin typeface="MHunmin" panose="02020603020101020101" pitchFamily="18" charset="-127"/>
              <a:ea typeface="MHunmin" panose="0202060302010102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한컴 소망 M" panose="02020603020101020101" pitchFamily="18" charset="-127"/>
                <a:ea typeface="한컴 소망 M" panose="02020603020101020101" pitchFamily="18" charset="-127"/>
                <a:cs typeface="Times New Roman" panose="02020603050405020304" pitchFamily="18" charset="0"/>
              </a:rPr>
              <a:t>2019</a:t>
            </a:r>
            <a:r>
              <a:rPr lang="ko-KR" altLang="en-US" sz="4000" dirty="0">
                <a:latin typeface="한컴 소망 M" panose="02020603020101020101" pitchFamily="18" charset="-127"/>
                <a:ea typeface="한컴 소망 M" panose="02020603020101020101" pitchFamily="18" charset="-127"/>
                <a:cs typeface="Times New Roman" panose="02020603050405020304" pitchFamily="18" charset="0"/>
              </a:rPr>
              <a:t>년 가을학기 개강안내</a:t>
            </a:r>
            <a:endParaRPr lang="ko-KR" altLang="ko-KR" sz="4000" dirty="0">
              <a:latin typeface="한컴 소망 M" panose="02020603020101020101" pitchFamily="18" charset="-127"/>
              <a:ea typeface="한컴 소망 M" panose="0202060302010102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3" y="10819519"/>
            <a:ext cx="2743200" cy="723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24905" y="12014270"/>
            <a:ext cx="51347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900" dirty="0" err="1">
                <a:latin typeface="한컴 소망 M" panose="02020603020101020101" pitchFamily="18" charset="-127"/>
                <a:ea typeface="한컴 소망 M" panose="02020603020101020101" pitchFamily="18" charset="-127"/>
                <a:cs typeface="Times New Roman" panose="02020603050405020304" pitchFamily="18" charset="0"/>
              </a:rPr>
              <a:t>탈라하시한글학교는</a:t>
            </a:r>
            <a:r>
              <a:rPr lang="ko-KR" altLang="ko-KR" sz="900" dirty="0">
                <a:latin typeface="한컴 소망 M" panose="02020603020101020101" pitchFamily="18" charset="-127"/>
                <a:ea typeface="한컴 소망 M" panose="020206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900" dirty="0" err="1">
                <a:latin typeface="한컴 소망 M" panose="02020603020101020101" pitchFamily="18" charset="-127"/>
                <a:ea typeface="한컴 소망 M" panose="02020603020101020101" pitchFamily="18" charset="-127"/>
                <a:cs typeface="Times New Roman" panose="02020603050405020304" pitchFamily="18" charset="0"/>
              </a:rPr>
              <a:t>아</a:t>
            </a:r>
            <a:r>
              <a:rPr lang="ko-KR" altLang="ko-KR" sz="900" dirty="0" err="1">
                <a:latin typeface="한컴 소망 M" panose="02020603020101020101" pitchFamily="18" charset="-127"/>
                <a:ea typeface="한컴 소망 M" panose="02020603020101020101" pitchFamily="18" charset="-127"/>
                <a:cs typeface="Times New Roman" panose="02020603050405020304" pitchFamily="18" charset="0"/>
              </a:rPr>
              <a:t>틀</a:t>
            </a:r>
            <a:r>
              <a:rPr lang="ko-KR" altLang="en-US" sz="900" dirty="0" err="1">
                <a:latin typeface="한컴 소망 M" panose="02020603020101020101" pitchFamily="18" charset="-127"/>
                <a:ea typeface="한컴 소망 M" panose="02020603020101020101" pitchFamily="18" charset="-127"/>
                <a:cs typeface="Times New Roman" panose="02020603050405020304" pitchFamily="18" charset="0"/>
              </a:rPr>
              <a:t>란</a:t>
            </a:r>
            <a:r>
              <a:rPr lang="ko-KR" altLang="ko-KR" sz="900" dirty="0" err="1">
                <a:latin typeface="한컴 소망 M" panose="02020603020101020101" pitchFamily="18" charset="-127"/>
                <a:ea typeface="한컴 소망 M" panose="02020603020101020101" pitchFamily="18" charset="-127"/>
                <a:cs typeface="Times New Roman" panose="02020603050405020304" pitchFamily="18" charset="0"/>
              </a:rPr>
              <a:t>타</a:t>
            </a:r>
            <a:r>
              <a:rPr lang="ko-KR" altLang="ko-KR" sz="900" dirty="0">
                <a:latin typeface="한컴 소망 M" panose="02020603020101020101" pitchFamily="18" charset="-127"/>
                <a:ea typeface="한컴 소망 M" panose="02020603020101020101" pitchFamily="18" charset="-127"/>
                <a:cs typeface="Times New Roman" panose="02020603050405020304" pitchFamily="18" charset="0"/>
              </a:rPr>
              <a:t> 총영사관과 재미한국학교 플로리다 지역협의회 회원 학교입니다</a:t>
            </a:r>
            <a:r>
              <a:rPr lang="en-US" altLang="ko-KR" sz="900" dirty="0">
                <a:latin typeface="한컴 소망 M" panose="02020603020101020101" pitchFamily="18" charset="-127"/>
                <a:ea typeface="한컴 소망 M" panose="02020603020101020101" pitchFamily="18" charset="-127"/>
                <a:cs typeface="Times New Roman" panose="02020603050405020304" pitchFamily="18" charset="0"/>
              </a:rPr>
              <a:t>.</a:t>
            </a:r>
            <a:endParaRPr lang="ko-KR" altLang="ko-KR" sz="900" dirty="0">
              <a:latin typeface="한컴 소망 M" panose="02020603020101020101" pitchFamily="18" charset="-127"/>
              <a:ea typeface="한컴 소망 M" panose="0202060302010102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1FCA89D-EAC9-417D-870D-CAFE006ACD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94" t="17971" r="67147" b="74492"/>
          <a:stretch/>
        </p:blipFill>
        <p:spPr>
          <a:xfrm>
            <a:off x="4637130" y="10911569"/>
            <a:ext cx="2604052" cy="5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604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7116</TotalTime>
  <Words>125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Haan YGodic 240</vt:lpstr>
      <vt:lpstr>HCR Dotum</vt:lpstr>
      <vt:lpstr>MHunmin</vt:lpstr>
      <vt:lpstr>경기천년제목 Medium</vt:lpstr>
      <vt:lpstr>한컴 소망 M</vt:lpstr>
      <vt:lpstr>Gill Sans MT</vt:lpstr>
      <vt:lpstr>Wingdings</vt:lpstr>
      <vt:lpstr>Wingdings 2</vt:lpstr>
      <vt:lpstr>Dividend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 Park</dc:creator>
  <cp:lastModifiedBy>Jin Gyu Park</cp:lastModifiedBy>
  <cp:revision>98</cp:revision>
  <cp:lastPrinted>2016-01-10T03:42:31Z</cp:lastPrinted>
  <dcterms:created xsi:type="dcterms:W3CDTF">2015-08-04T01:35:17Z</dcterms:created>
  <dcterms:modified xsi:type="dcterms:W3CDTF">2019-05-16T10:45:29Z</dcterms:modified>
</cp:coreProperties>
</file>